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1938" r:id="rId2"/>
    <p:sldId id="1935" r:id="rId3"/>
    <p:sldId id="1940" r:id="rId4"/>
    <p:sldId id="1941" r:id="rId5"/>
    <p:sldId id="1944" r:id="rId6"/>
    <p:sldId id="1945" r:id="rId7"/>
    <p:sldId id="1942" r:id="rId8"/>
    <p:sldId id="1946" r:id="rId9"/>
    <p:sldId id="1947" r:id="rId10"/>
    <p:sldId id="1948" r:id="rId11"/>
    <p:sldId id="1949" r:id="rId12"/>
    <p:sldId id="1950" r:id="rId13"/>
    <p:sldId id="1951" r:id="rId14"/>
    <p:sldId id="1952" r:id="rId1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42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20448FF-8539-44A5-A8E5-C770CF94F2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1B78233-29AE-4CEE-90C6-E79EC1E58F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2EE96-AA2E-4EB8-B673-D3E17E95FD7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2023/9/19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FDC391-53AA-4EBB-B43E-A0AD23D0C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D75BA5-0A2B-4320-A08A-451297761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7A1F9-4F9F-445A-9435-1D5DC20F2426}" type="slidenum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6343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TW" sz="1200"/>
            </a:lvl1pPr>
          </a:lstStyle>
          <a:p>
            <a:pPr rtl="0"/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TW" sz="1200"/>
            </a:lvl1pPr>
          </a:lstStyle>
          <a:p>
            <a:pPr rtl="0"/>
            <a:fld id="{C333F4D2-EDD6-41E4-B2F2-F2F01CD08E89}" type="datetime1">
              <a:rPr lang="zh-TW" altLang="en-US" smtClean="0"/>
              <a:t>2023/9/19</a:t>
            </a:fld>
            <a:endParaRPr lang="zh-TW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TW"/>
            </a:defPPr>
          </a:lstStyle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TW" sz="1200"/>
            </a:lvl1pPr>
          </a:lstStyle>
          <a:p>
            <a:pPr rtl="0"/>
            <a:endParaRPr lang="zh-TW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TW" sz="1200"/>
            </a:lvl1pPr>
          </a:lstStyle>
          <a:p>
            <a:pPr rtl="0"/>
            <a:fld id="{E98F99F9-2769-4C52-8EE2-7278119F0A16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83945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10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748970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11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18574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12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58933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13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186711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14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10533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2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35328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3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6996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4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0913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5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98611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6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94289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7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81926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8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131252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9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04445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​​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6" name="橢圓​​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橢圓​​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1" name="手繪多邊形​​(F)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rtlCol="0" anchor="t">
            <a:noAutofit/>
          </a:bodyPr>
          <a:lstStyle>
            <a:lvl1pPr>
              <a:defRPr lang="zh-TW" sz="54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rtlCol="0" anchor="ctr">
            <a:noAutofit/>
          </a:bodyPr>
          <a:lstStyle>
            <a:lvl1pPr algn="ctr">
              <a:defRPr lang="zh-TW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457200" indent="0" algn="ctr">
              <a:buNone/>
              <a:defRPr lang="zh-TW" sz="2000"/>
            </a:lvl2pPr>
            <a:lvl3pPr marL="914400" indent="0" algn="ctr">
              <a:buNone/>
              <a:defRPr lang="zh-TW" sz="1800"/>
            </a:lvl3pPr>
            <a:lvl4pPr marL="1371600" indent="0" algn="ctr">
              <a:buNone/>
              <a:defRPr lang="zh-TW" sz="1600"/>
            </a:lvl4pPr>
            <a:lvl5pPr marL="1828800" indent="0" algn="ctr">
              <a:buNone/>
              <a:defRPr lang="zh-TW" sz="1600"/>
            </a:lvl5pPr>
            <a:lvl6pPr marL="2286000" indent="0" algn="ctr">
              <a:buNone/>
              <a:defRPr lang="zh-TW" sz="1600"/>
            </a:lvl6pPr>
            <a:lvl7pPr marL="2743200" indent="0" algn="ctr">
              <a:buNone/>
              <a:defRPr lang="zh-TW" sz="1600"/>
            </a:lvl7pPr>
            <a:lvl8pPr marL="3200400" indent="0" algn="ctr">
              <a:buNone/>
              <a:defRPr lang="zh-TW" sz="1600"/>
            </a:lvl8pPr>
            <a:lvl9pPr marL="3657600" indent="0" algn="ctr">
              <a:buNone/>
              <a:defRPr lang="zh-TW"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標題與內容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​​(F)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6" name="手繪多邊形​​(F)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內容版面配置區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影片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6" name="媒體預留位置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 rtlCol="0">
            <a:noAutofit/>
          </a:bodyPr>
          <a:lstStyle>
            <a:lvl1pPr>
              <a:defRPr lang="zh-TW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按一下圖示以新增多媒體</a:t>
            </a:r>
            <a:endParaRPr lang="zh-TW" dirty="0"/>
          </a:p>
        </p:txBody>
      </p:sp>
      <p:sp>
        <p:nvSpPr>
          <p:cNvPr id="5" name="手繪多邊形​​(F)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手繪多邊形​​(F)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清單的圖片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rm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6" name="手繪多邊形​​(F)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橢圓​​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手繪多邊形​​(F)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直線接點​​(S)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​​(S)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​​(S)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​​(S)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0" name="文字版面配置區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1" name="文字版面配置區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2" name="文字版面配置區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​​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5" name="手繪多邊形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1" name="橢圓​​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手繪多邊形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​​(F)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橢圓​​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內容版面配置區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清單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橢圓​​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35" name="手繪多邊形​​(F)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39" name="橢圓​​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0" name="文字版面配置區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1" name="文字版面配置區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2" name="文字版面配置區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直線接點​​(S)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(S)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​​(S)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(S)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​(S)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4.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文字版面配置區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pic>
        <p:nvPicPr>
          <p:cNvPr id="37" name="圖片版面配置區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>
              <a:solidFill>
                <a:schemeClr val="tx2"/>
              </a:solidFill>
            </a:endParaRPr>
          </a:p>
        </p:txBody>
      </p:sp>
      <p:pic>
        <p:nvPicPr>
          <p:cNvPr id="16" name="圖片版面配置區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橢圓​​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3" name="內容版面配置區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6" name="橢圓​​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pic>
        <p:nvPicPr>
          <p:cNvPr id="8" name="圖片版面配置區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橢圓​​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3" name="內容版面配置區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3" name="內容版面配置區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zh-TW"/>
            </a:def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TW"/>
            </a:def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zh-TW"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zh-TW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zh-TW"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lang="zh-TW" sz="2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zh-TW" sz="1200" kern="1200" dirty="0">
          <a:solidFill>
            <a:schemeClr val="tx1"/>
          </a:solidFill>
          <a:latin typeface="+mn-ea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>
          <a:solidFill>
            <a:schemeClr val="tx1"/>
          </a:solidFill>
          <a:latin typeface="+mn-ea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>
          <a:solidFill>
            <a:schemeClr val="tx1"/>
          </a:solidFill>
          <a:latin typeface="+mn-ea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zh-TW" sz="12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r>
              <a:rPr lang="en-US" altLang="zh-TW" dirty="0"/>
              <a:t>Ubuntu</a:t>
            </a:r>
            <a:r>
              <a:rPr lang="zh-TW" altLang="en-US" dirty="0"/>
              <a:t>安裝</a:t>
            </a:r>
            <a:endParaRPr lang="zh-TW" dirty="0"/>
          </a:p>
        </p:txBody>
      </p:sp>
      <p:sp>
        <p:nvSpPr>
          <p:cNvPr id="18" name="副標題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216" y="3895344"/>
            <a:ext cx="4591906" cy="1024128"/>
          </a:xfrm>
        </p:spPr>
        <p:txBody>
          <a:bodyPr rtlCol="0">
            <a:normAutofit/>
          </a:bodyPr>
          <a:lstStyle>
            <a:defPPr>
              <a:defRPr lang="zh-TW"/>
            </a:defPPr>
          </a:lstStyle>
          <a:p>
            <a:pPr rtl="0"/>
            <a:r>
              <a:rPr lang="zh-TW" altLang="en-US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醫資四 孫煒 </a:t>
            </a:r>
            <a:r>
              <a:rPr lang="en-US" alt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409570107</a:t>
            </a:r>
          </a:p>
          <a:p>
            <a:pPr rtl="0"/>
            <a:endParaRPr lang="zh-TW" sz="2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 Semibold" panose="020B0502040204020203" pitchFamily="34" charset="0"/>
            </a:endParaRPr>
          </a:p>
        </p:txBody>
      </p:sp>
      <p:pic>
        <p:nvPicPr>
          <p:cNvPr id="21" name="圖片版面配置區 10" descr="不知所措的怪物圖片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960" y="1266444"/>
            <a:ext cx="4325112" cy="4325112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61DBB176-6604-994A-B378-37BFFA07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98" y="1452879"/>
            <a:ext cx="5835059" cy="4203606"/>
          </a:xfrm>
          <a:prstGeom prst="rect">
            <a:avLst/>
          </a:prstGeom>
        </p:spPr>
      </p:pic>
      <p:pic>
        <p:nvPicPr>
          <p:cNvPr id="7" name="圖片 6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C045A642-4406-BD4B-C45B-502F2CE9A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3" y="1452878"/>
            <a:ext cx="5835057" cy="4203604"/>
          </a:xfrm>
          <a:prstGeom prst="rect">
            <a:avLst/>
          </a:prstGeom>
        </p:spPr>
      </p:pic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10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11" name="標題 7">
            <a:extLst>
              <a:ext uri="{FF2B5EF4-FFF2-40B4-BE49-F238E27FC236}">
                <a16:creationId xmlns:a16="http://schemas.microsoft.com/office/drawing/2014/main" id="{4787C25F-2C9D-D9DF-844C-25F1C944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VirtualBox</a:t>
            </a:r>
            <a:r>
              <a:rPr lang="zh-TW" altLang="en-US" dirty="0"/>
              <a:t>上安裝</a:t>
            </a:r>
            <a:r>
              <a:rPr lang="en-US" altLang="zh-TW" dirty="0"/>
              <a:t>Ubuntu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26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地圖, 螢幕擷取畫面, 軟體 的圖片&#10;&#10;自動產生的描述">
            <a:extLst>
              <a:ext uri="{FF2B5EF4-FFF2-40B4-BE49-F238E27FC236}">
                <a16:creationId xmlns:a16="http://schemas.microsoft.com/office/drawing/2014/main" id="{A54A5116-00FD-ACCB-F789-392AF5820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5" y="1452880"/>
            <a:ext cx="5835059" cy="4203606"/>
          </a:xfrm>
          <a:prstGeom prst="rect">
            <a:avLst/>
          </a:prstGeom>
        </p:spPr>
      </p:pic>
      <p:pic>
        <p:nvPicPr>
          <p:cNvPr id="4" name="圖片 3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62C585E5-B6F0-7DFF-28EB-89D10ECA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94" y="1452879"/>
            <a:ext cx="5835061" cy="4203607"/>
          </a:xfrm>
          <a:prstGeom prst="rect">
            <a:avLst/>
          </a:prstGeom>
        </p:spPr>
      </p:pic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11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11" name="標題 7">
            <a:extLst>
              <a:ext uri="{FF2B5EF4-FFF2-40B4-BE49-F238E27FC236}">
                <a16:creationId xmlns:a16="http://schemas.microsoft.com/office/drawing/2014/main" id="{4AC12E1A-B860-7D10-4D98-AB11C0E0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VirtualBox</a:t>
            </a:r>
            <a:r>
              <a:rPr lang="zh-TW" altLang="en-US" dirty="0"/>
              <a:t>上安裝</a:t>
            </a:r>
            <a:r>
              <a:rPr lang="en-US" altLang="zh-TW" dirty="0"/>
              <a:t>Ubuntu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92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電腦, 螢幕擷取畫面 的圖片&#10;&#10;自動產生的描述">
            <a:extLst>
              <a:ext uri="{FF2B5EF4-FFF2-40B4-BE49-F238E27FC236}">
                <a16:creationId xmlns:a16="http://schemas.microsoft.com/office/drawing/2014/main" id="{1B452F59-5963-6B05-6498-17321330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98" y="1452879"/>
            <a:ext cx="5825108" cy="4196437"/>
          </a:xfrm>
          <a:prstGeom prst="rect">
            <a:avLst/>
          </a:prstGeom>
        </p:spPr>
      </p:pic>
      <p:pic>
        <p:nvPicPr>
          <p:cNvPr id="7" name="圖片 6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A594A54D-71DC-5661-EE21-530391B66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4" y="1452879"/>
            <a:ext cx="5808856" cy="4184729"/>
          </a:xfrm>
          <a:prstGeom prst="rect">
            <a:avLst/>
          </a:prstGeom>
        </p:spPr>
      </p:pic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12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11" name="標題 7">
            <a:extLst>
              <a:ext uri="{FF2B5EF4-FFF2-40B4-BE49-F238E27FC236}">
                <a16:creationId xmlns:a16="http://schemas.microsoft.com/office/drawing/2014/main" id="{50B04E8C-8CDE-E8EB-F2F7-316D234A6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VirtualBox</a:t>
            </a:r>
            <a:r>
              <a:rPr lang="zh-TW" altLang="en-US" dirty="0"/>
              <a:t>上安裝</a:t>
            </a:r>
            <a:r>
              <a:rPr lang="en-US" altLang="zh-TW" dirty="0"/>
              <a:t>Ubuntu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75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AB492A0-48D2-23D4-B9F3-8E991221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97" y="1452879"/>
            <a:ext cx="5835058" cy="4203605"/>
          </a:xfrm>
          <a:prstGeom prst="rect">
            <a:avLst/>
          </a:prstGeom>
        </p:spPr>
      </p:pic>
      <p:pic>
        <p:nvPicPr>
          <p:cNvPr id="7" name="圖片 6" descr="一張含有 文字, 螢幕擷取畫面, 電腦, 軟體 的圖片&#10;&#10;自動產生的描述">
            <a:extLst>
              <a:ext uri="{FF2B5EF4-FFF2-40B4-BE49-F238E27FC236}">
                <a16:creationId xmlns:a16="http://schemas.microsoft.com/office/drawing/2014/main" id="{FC8AA460-2E97-E4FA-1900-6DCCECCC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5" y="1452879"/>
            <a:ext cx="5835058" cy="4203605"/>
          </a:xfrm>
          <a:prstGeom prst="rect">
            <a:avLst/>
          </a:prstGeom>
        </p:spPr>
      </p:pic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13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11" name="標題 7">
            <a:extLst>
              <a:ext uri="{FF2B5EF4-FFF2-40B4-BE49-F238E27FC236}">
                <a16:creationId xmlns:a16="http://schemas.microsoft.com/office/drawing/2014/main" id="{0A9612AB-5D7B-D5D7-62AB-58849941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VirtualBox</a:t>
            </a:r>
            <a:r>
              <a:rPr lang="zh-TW" altLang="en-US" dirty="0"/>
              <a:t>上安裝</a:t>
            </a:r>
            <a:r>
              <a:rPr lang="en-US" altLang="zh-TW" dirty="0"/>
              <a:t>Ubuntu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02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F6F707AC-22D5-B961-85C3-53F31D3DC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98" y="1452879"/>
            <a:ext cx="5835057" cy="4203604"/>
          </a:xfrm>
          <a:prstGeom prst="rect">
            <a:avLst/>
          </a:prstGeom>
        </p:spPr>
      </p:pic>
      <p:pic>
        <p:nvPicPr>
          <p:cNvPr id="7" name="圖片 6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9D6D5E1E-FD36-D1E3-CBC3-08C982DCB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7" y="1452879"/>
            <a:ext cx="5835057" cy="4203604"/>
          </a:xfrm>
          <a:prstGeom prst="rect">
            <a:avLst/>
          </a:prstGeom>
        </p:spPr>
      </p:pic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14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B7E2DD1-E58C-BEE5-F4A3-CBCAE813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</a:t>
            </a:r>
            <a:r>
              <a:rPr lang="en-US" altLang="zh-TW" dirty="0"/>
              <a:t>!!!!!!!!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558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/>
              <a:t>2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pic>
        <p:nvPicPr>
          <p:cNvPr id="6" name="圖片 5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ED071610-9CB5-0729-651C-0C391DF5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05" y="1073087"/>
            <a:ext cx="6991709" cy="5264421"/>
          </a:xfrm>
          <a:prstGeom prst="rect">
            <a:avLst/>
          </a:prstGeom>
        </p:spPr>
      </p:pic>
      <p:sp>
        <p:nvSpPr>
          <p:cNvPr id="8" name="標題 7">
            <a:extLst>
              <a:ext uri="{FF2B5EF4-FFF2-40B4-BE49-F238E27FC236}">
                <a16:creationId xmlns:a16="http://schemas.microsoft.com/office/drawing/2014/main" id="{EB7E2DD1-E58C-BEE5-F4A3-CBCAE813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Ubuntu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3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B7E2DD1-E58C-BEE5-F4A3-CBCAE813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</a:t>
            </a:r>
            <a:r>
              <a:rPr lang="en-US" altLang="zh-TW" dirty="0"/>
              <a:t>VirtualBox</a:t>
            </a:r>
            <a:endParaRPr lang="zh-TW" altLang="en-US" dirty="0"/>
          </a:p>
        </p:txBody>
      </p:sp>
      <p:pic>
        <p:nvPicPr>
          <p:cNvPr id="3" name="圖片 2" descr="一張含有 文字, 螢幕擷取畫面, 作業系統, 電腦圖示 的圖片&#10;&#10;自動產生的描述">
            <a:extLst>
              <a:ext uri="{FF2B5EF4-FFF2-40B4-BE49-F238E27FC236}">
                <a16:creationId xmlns:a16="http://schemas.microsoft.com/office/drawing/2014/main" id="{45A0E272-8B94-21C4-8E53-D07B214C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31" y="1365770"/>
            <a:ext cx="8522138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4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B7E2DD1-E58C-BEE5-F4A3-CBCAE813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建立虛擬器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pic>
        <p:nvPicPr>
          <p:cNvPr id="7" name="圖片 6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A8F948FB-57F4-35F7-3B71-71D13880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35" y="1433072"/>
            <a:ext cx="8738049" cy="4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8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5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9" name="標題 7">
            <a:extLst>
              <a:ext uri="{FF2B5EF4-FFF2-40B4-BE49-F238E27FC236}">
                <a16:creationId xmlns:a16="http://schemas.microsoft.com/office/drawing/2014/main" id="{FE7B5F26-1C12-4BE1-75FC-D4D326F4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zh-TW" altLang="en-US" dirty="0"/>
              <a:t>建立虛擬器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pic>
        <p:nvPicPr>
          <p:cNvPr id="2" name="圖片 1" descr="一張含有 文字, 螢幕擷取畫面, 花, 作業系統 的圖片&#10;&#10;自動產生的描述">
            <a:extLst>
              <a:ext uri="{FF2B5EF4-FFF2-40B4-BE49-F238E27FC236}">
                <a16:creationId xmlns:a16="http://schemas.microsoft.com/office/drawing/2014/main" id="{CEA56311-8DA6-23CB-B938-A9E61C00E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975" y="1366939"/>
            <a:ext cx="8738049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5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6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9" name="標題 7">
            <a:extLst>
              <a:ext uri="{FF2B5EF4-FFF2-40B4-BE49-F238E27FC236}">
                <a16:creationId xmlns:a16="http://schemas.microsoft.com/office/drawing/2014/main" id="{FE7B5F26-1C12-4BE1-75FC-D4D326F4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zh-TW" altLang="en-US" dirty="0"/>
              <a:t>建立虛擬器</a:t>
            </a:r>
            <a:r>
              <a:rPr lang="en-US" altLang="zh-TW" dirty="0"/>
              <a:t>-3</a:t>
            </a:r>
            <a:endParaRPr lang="zh-TW" altLang="en-US" dirty="0"/>
          </a:p>
        </p:txBody>
      </p:sp>
      <p:pic>
        <p:nvPicPr>
          <p:cNvPr id="2" name="圖片 1" descr="一張含有 文字, 螢幕擷取畫面, 軟體, 花 的圖片&#10;&#10;自動產生的描述">
            <a:extLst>
              <a:ext uri="{FF2B5EF4-FFF2-40B4-BE49-F238E27FC236}">
                <a16:creationId xmlns:a16="http://schemas.microsoft.com/office/drawing/2014/main" id="{999A2FB5-71E2-5A06-48BE-47FB45E4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30" y="1433072"/>
            <a:ext cx="8738049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3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7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pic>
        <p:nvPicPr>
          <p:cNvPr id="3" name="圖片 2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1138546E-D526-2856-8A39-2E000F55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975" y="1433072"/>
            <a:ext cx="8738049" cy="4858000"/>
          </a:xfrm>
          <a:prstGeom prst="rect">
            <a:avLst/>
          </a:prstGeom>
        </p:spPr>
      </p:pic>
      <p:sp>
        <p:nvSpPr>
          <p:cNvPr id="9" name="標題 7">
            <a:extLst>
              <a:ext uri="{FF2B5EF4-FFF2-40B4-BE49-F238E27FC236}">
                <a16:creationId xmlns:a16="http://schemas.microsoft.com/office/drawing/2014/main" id="{FE7B5F26-1C12-4BE1-75FC-D4D326F4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zh-TW" altLang="en-US" dirty="0"/>
              <a:t>建立虛擬器</a:t>
            </a:r>
            <a:r>
              <a:rPr lang="en-US" altLang="zh-TW" dirty="0"/>
              <a:t>-4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602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8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B7E2DD1-E58C-BEE5-F4A3-CBCAE813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啟動虛擬機</a:t>
            </a:r>
          </a:p>
        </p:txBody>
      </p:sp>
      <p:pic>
        <p:nvPicPr>
          <p:cNvPr id="3" name="圖片 2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1582171E-AE01-14E8-91DE-3A49D8387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31" y="1474895"/>
            <a:ext cx="8522138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9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D8039B49-1CB3-8A5E-1116-2D4807EA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5" y="1452879"/>
            <a:ext cx="5835059" cy="4203605"/>
          </a:xfrm>
          <a:prstGeom prst="rect">
            <a:avLst/>
          </a:prstGeom>
        </p:spPr>
      </p:pic>
      <p:pic>
        <p:nvPicPr>
          <p:cNvPr id="5" name="圖片 4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BF593ED1-203D-7CDF-F193-F5BA814B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98" y="1452879"/>
            <a:ext cx="5835057" cy="4203605"/>
          </a:xfrm>
          <a:prstGeom prst="rect">
            <a:avLst/>
          </a:prstGeom>
        </p:spPr>
      </p:pic>
      <p:sp>
        <p:nvSpPr>
          <p:cNvPr id="11" name="標題 7">
            <a:extLst>
              <a:ext uri="{FF2B5EF4-FFF2-40B4-BE49-F238E27FC236}">
                <a16:creationId xmlns:a16="http://schemas.microsoft.com/office/drawing/2014/main" id="{F6626716-0C7E-E0E6-FF18-AA796B20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VirtualBox</a:t>
            </a:r>
            <a:r>
              <a:rPr lang="zh-TW" altLang="en-US" dirty="0"/>
              <a:t>上安裝</a:t>
            </a:r>
            <a:r>
              <a:rPr lang="en-US" altLang="zh-TW" dirty="0"/>
              <a:t>Ubuntu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509503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教學課程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86_TF23161501_Win32" id="{7D92F5FA-F2C9-4979-A6C2-804FB7A09BAD}" vid="{FA049627-CE68-4A7D-97A3-8305025772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JhengHei U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Microsoft JhengHei UI Light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JhengHei U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Microsoft JhengHei U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感到不知所措</Template>
  <TotalTime>21</TotalTime>
  <Words>89</Words>
  <Application>Microsoft Office PowerPoint</Application>
  <PresentationFormat>寬螢幕</PresentationFormat>
  <Paragraphs>42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7" baseType="lpstr">
      <vt:lpstr>Microsoft JhengHei UI</vt:lpstr>
      <vt:lpstr>Arial</vt:lpstr>
      <vt:lpstr>PowerPoint 教學課程</vt:lpstr>
      <vt:lpstr>Ubuntu安裝</vt:lpstr>
      <vt:lpstr>下載Ubuntu</vt:lpstr>
      <vt:lpstr>開啟VirtualBox</vt:lpstr>
      <vt:lpstr>建立虛擬器-1</vt:lpstr>
      <vt:lpstr>建立虛擬器-2</vt:lpstr>
      <vt:lpstr>建立虛擬器-3</vt:lpstr>
      <vt:lpstr>建立虛擬器-4</vt:lpstr>
      <vt:lpstr>啟動虛擬機</vt:lpstr>
      <vt:lpstr>在VirtualBox上安裝Ubuntu</vt:lpstr>
      <vt:lpstr>在VirtualBox上安裝Ubuntu</vt:lpstr>
      <vt:lpstr>在VirtualBox上安裝Ubuntu</vt:lpstr>
      <vt:lpstr>在VirtualBox上安裝Ubuntu</vt:lpstr>
      <vt:lpstr>在VirtualBox上安裝Ubuntu</vt:lpstr>
      <vt:lpstr>完成!!!!!!!!</vt:lpstr>
    </vt:vector>
  </TitlesOfParts>
  <Company>CHT Security Co.,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Ubuntu安裝</dc:title>
  <dc:creator>謝 妍晞</dc:creator>
  <cp:lastModifiedBy>謝 妍晞</cp:lastModifiedBy>
  <cp:revision>1</cp:revision>
  <dcterms:created xsi:type="dcterms:W3CDTF">2023-09-19T09:07:56Z</dcterms:created>
  <dcterms:modified xsi:type="dcterms:W3CDTF">2023-09-19T09:29:07Z</dcterms:modified>
</cp:coreProperties>
</file>